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83" autoAdjust="0"/>
    <p:restoredTop sz="94660"/>
  </p:normalViewPr>
  <p:slideViewPr>
    <p:cSldViewPr snapToGrid="0">
      <p:cViewPr>
        <p:scale>
          <a:sx n="66" d="100"/>
          <a:sy n="66" d="100"/>
        </p:scale>
        <p:origin x="2184" y="-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8778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7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4542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2266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28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285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9526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85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3058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604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205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EAE145-CFBA-44B1-80B2-1B1777F071B7}" type="datetimeFigureOut">
              <a:rPr lang="fr-FR" smtClean="0"/>
              <a:t>14/08/2026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B79BB8-8EA6-4BD3-B3B6-5B105CFAFB1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742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openxmlformats.org/officeDocument/2006/relationships/image" Target="../media/image6.jpg"/><Relationship Id="rId4" Type="http://schemas.microsoft.com/office/2007/relationships/hdphoto" Target="../media/hdphoto1.wdp"/><Relationship Id="rId9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513378E-C39E-3641-F527-3752DB977D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29" y="223043"/>
            <a:ext cx="1440318" cy="69133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72595051-38E1-49CC-8659-FED0CD0D3851}"/>
              </a:ext>
            </a:extLst>
          </p:cNvPr>
          <p:cNvSpPr/>
          <p:nvPr/>
        </p:nvSpPr>
        <p:spPr>
          <a:xfrm rot="16200000">
            <a:off x="-788176" y="1216660"/>
            <a:ext cx="2397760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6666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Fiche pratique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39B96A1-F992-DDC9-AB49-DE0D211382BF}"/>
              </a:ext>
            </a:extLst>
          </p:cNvPr>
          <p:cNvSpPr/>
          <p:nvPr/>
        </p:nvSpPr>
        <p:spPr>
          <a:xfrm>
            <a:off x="2314292" y="348981"/>
            <a:ext cx="5045852" cy="515619"/>
          </a:xfrm>
          <a:prstGeom prst="roundRect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/>
              <a:t>Comment modifier mes coordonnées ?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5CBCE7-759F-E1EA-AB9F-0C5634385DC9}"/>
              </a:ext>
            </a:extLst>
          </p:cNvPr>
          <p:cNvSpPr txBox="1"/>
          <p:nvPr/>
        </p:nvSpPr>
        <p:spPr>
          <a:xfrm>
            <a:off x="717669" y="1411308"/>
            <a:ext cx="59371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>
              <a:buNone/>
            </a:pPr>
            <a:r>
              <a:rPr lang="fr-FR" sz="1200" kern="50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Vous avez créé votre compte</a:t>
            </a:r>
            <a:r>
              <a:rPr lang="fr-FR" sz="1200" kern="500" dirty="0">
                <a:solidFill>
                  <a:srgbClr val="000000"/>
                </a:solidFill>
                <a:latin typeface="Aptos" panose="020B0004020202020204" pitchFamily="34" charset="0"/>
              </a:rPr>
              <a:t> et vous souhaitez modifier votre e-mail, mot de passe, adresse postale, n° téléphone. </a:t>
            </a:r>
            <a:r>
              <a:rPr lang="fr-FR" sz="1200" kern="50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Allez sur le site www.upmontelimar.fr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14C0605-9539-89A9-39AC-1839FEB77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2000" y="2654332"/>
            <a:ext cx="6455904" cy="930409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E73F89A-E37C-57A1-19F7-872B7A85154D}"/>
              </a:ext>
            </a:extLst>
          </p:cNvPr>
          <p:cNvSpPr/>
          <p:nvPr/>
        </p:nvSpPr>
        <p:spPr>
          <a:xfrm>
            <a:off x="1020848" y="2190286"/>
            <a:ext cx="3377706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dirty="0">
                <a:solidFill>
                  <a:schemeClr val="tx1"/>
                </a:solidFill>
              </a:rPr>
              <a:t>Cliquez sur </a:t>
            </a:r>
            <a:r>
              <a:rPr lang="fr-FR" sz="1200" b="1" dirty="0">
                <a:solidFill>
                  <a:schemeClr val="tx1"/>
                </a:solidFill>
              </a:rPr>
              <a:t>Compte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15315E2-7383-D017-95C9-A0C88589B652}"/>
              </a:ext>
            </a:extLst>
          </p:cNvPr>
          <p:cNvSpPr>
            <a:spLocks noChangeAspect="1"/>
          </p:cNvSpPr>
          <p:nvPr/>
        </p:nvSpPr>
        <p:spPr>
          <a:xfrm>
            <a:off x="622747" y="2206978"/>
            <a:ext cx="360000" cy="360000"/>
          </a:xfrm>
          <a:prstGeom prst="ellips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b="1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8A1FEF08-FABC-B086-BC7D-D0AB2C8DE6B4}"/>
              </a:ext>
            </a:extLst>
          </p:cNvPr>
          <p:cNvSpPr/>
          <p:nvPr/>
        </p:nvSpPr>
        <p:spPr>
          <a:xfrm>
            <a:off x="4014084" y="2587752"/>
            <a:ext cx="1077484" cy="55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1200" dirty="0">
              <a:solidFill>
                <a:schemeClr val="tx1"/>
              </a:solidFill>
            </a:endParaRPr>
          </a:p>
        </p:txBody>
      </p:sp>
      <p:pic>
        <p:nvPicPr>
          <p:cNvPr id="27" name="Image 26">
            <a:extLst>
              <a:ext uri="{FF2B5EF4-FFF2-40B4-BE49-F238E27FC236}">
                <a16:creationId xmlns:a16="http://schemas.microsoft.com/office/drawing/2014/main" id="{C93CD8EE-93DA-43B0-BE45-D4CAC41DA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6451" y="4299844"/>
            <a:ext cx="6326772" cy="2574738"/>
          </a:xfrm>
          <a:prstGeom prst="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F589A21-DAE3-5C80-FDF2-AE9A883C04E6}"/>
              </a:ext>
            </a:extLst>
          </p:cNvPr>
          <p:cNvSpPr/>
          <p:nvPr/>
        </p:nvSpPr>
        <p:spPr>
          <a:xfrm>
            <a:off x="995273" y="3873931"/>
            <a:ext cx="5331520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dirty="0">
                <a:solidFill>
                  <a:schemeClr val="tx1"/>
                </a:solidFill>
              </a:rPr>
              <a:t>Tapez votre adresse e-mail (ou votre n° d’adhérent), puis votre mot de passe. Cliquez sur </a:t>
            </a:r>
            <a:r>
              <a:rPr lang="fr-FR" sz="1200" b="1" dirty="0">
                <a:solidFill>
                  <a:schemeClr val="tx1"/>
                </a:solidFill>
              </a:rPr>
              <a:t>Connexion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ED18CBA8-BCEC-2D16-7F5C-8C9B701CC7C6}"/>
              </a:ext>
            </a:extLst>
          </p:cNvPr>
          <p:cNvSpPr>
            <a:spLocks noChangeAspect="1"/>
          </p:cNvSpPr>
          <p:nvPr/>
        </p:nvSpPr>
        <p:spPr>
          <a:xfrm>
            <a:off x="597172" y="3890623"/>
            <a:ext cx="360000" cy="360000"/>
          </a:xfrm>
          <a:prstGeom prst="ellips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9DFC19F-1683-87BE-D82C-59EF548A822D}"/>
              </a:ext>
            </a:extLst>
          </p:cNvPr>
          <p:cNvSpPr/>
          <p:nvPr/>
        </p:nvSpPr>
        <p:spPr>
          <a:xfrm>
            <a:off x="883919" y="5178873"/>
            <a:ext cx="2895918" cy="379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9CB3FAB-93D4-C0CD-BFDA-361A58A478A3}"/>
              </a:ext>
            </a:extLst>
          </p:cNvPr>
          <p:cNvSpPr/>
          <p:nvPr/>
        </p:nvSpPr>
        <p:spPr>
          <a:xfrm>
            <a:off x="1038493" y="7224933"/>
            <a:ext cx="6326771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dirty="0">
                <a:solidFill>
                  <a:schemeClr val="tx1"/>
                </a:solidFill>
              </a:rPr>
              <a:t>Vous arrivez dans votre Espace Auditeur. Cliquez sur </a:t>
            </a:r>
            <a:r>
              <a:rPr lang="fr-FR" sz="1200" b="1" dirty="0">
                <a:solidFill>
                  <a:schemeClr val="tx1"/>
                </a:solidFill>
              </a:rPr>
              <a:t>MES INFORMATIONS PERSONNELLES</a:t>
            </a:r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A9D77087-A5D8-3970-15F0-1BA8B3DAB8FC}"/>
              </a:ext>
            </a:extLst>
          </p:cNvPr>
          <p:cNvSpPr>
            <a:spLocks noChangeAspect="1"/>
          </p:cNvSpPr>
          <p:nvPr/>
        </p:nvSpPr>
        <p:spPr>
          <a:xfrm>
            <a:off x="640393" y="7241625"/>
            <a:ext cx="360000" cy="360000"/>
          </a:xfrm>
          <a:prstGeom prst="ellips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b="1" dirty="0">
                <a:solidFill>
                  <a:schemeClr val="bg1"/>
                </a:solidFill>
              </a:rPr>
              <a:t>3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BF0D6DF4-8731-C6CF-311A-5EE64D85D15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107" y="7698342"/>
            <a:ext cx="7271037" cy="384373"/>
          </a:xfrm>
          <a:prstGeom prst="rect">
            <a:avLst/>
          </a:prstGeom>
        </p:spPr>
      </p:pic>
      <p:sp>
        <p:nvSpPr>
          <p:cNvPr id="48" name="Ellipse 47">
            <a:extLst>
              <a:ext uri="{FF2B5EF4-FFF2-40B4-BE49-F238E27FC236}">
                <a16:creationId xmlns:a16="http://schemas.microsoft.com/office/drawing/2014/main" id="{A0983178-7FCB-E367-0C85-471FAB6F7E7D}"/>
              </a:ext>
            </a:extLst>
          </p:cNvPr>
          <p:cNvSpPr/>
          <p:nvPr/>
        </p:nvSpPr>
        <p:spPr>
          <a:xfrm>
            <a:off x="3214769" y="7653619"/>
            <a:ext cx="1172018" cy="57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73B9537-A515-0EB8-A8D2-0A70EA7D00C6}"/>
              </a:ext>
            </a:extLst>
          </p:cNvPr>
          <p:cNvSpPr/>
          <p:nvPr/>
        </p:nvSpPr>
        <p:spPr>
          <a:xfrm>
            <a:off x="1033373" y="8501030"/>
            <a:ext cx="6326771" cy="345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dirty="0">
                <a:solidFill>
                  <a:schemeClr val="tx1"/>
                </a:solidFill>
              </a:rPr>
              <a:t>Effectuer les modifications souhaitées, puis cliquez sur </a:t>
            </a:r>
            <a:r>
              <a:rPr lang="fr-FR" sz="1200" b="1" dirty="0">
                <a:solidFill>
                  <a:schemeClr val="tx1"/>
                </a:solidFill>
              </a:rPr>
              <a:t>Mettre à jour mes coordonnées</a:t>
            </a: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99EBAA40-B9A2-4487-15BA-D379DF9AABA0}"/>
              </a:ext>
            </a:extLst>
          </p:cNvPr>
          <p:cNvSpPr>
            <a:spLocks noChangeAspect="1"/>
          </p:cNvSpPr>
          <p:nvPr/>
        </p:nvSpPr>
        <p:spPr>
          <a:xfrm>
            <a:off x="635273" y="8517722"/>
            <a:ext cx="360000" cy="360000"/>
          </a:xfrm>
          <a:prstGeom prst="ellipse">
            <a:avLst/>
          </a:prstGeom>
          <a:solidFill>
            <a:srgbClr val="00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9FFCF3D0-FEB7-BBD9-912C-F7468D01361C}"/>
              </a:ext>
            </a:extLst>
          </p:cNvPr>
          <p:cNvSpPr/>
          <p:nvPr/>
        </p:nvSpPr>
        <p:spPr>
          <a:xfrm>
            <a:off x="883919" y="5773514"/>
            <a:ext cx="2895918" cy="379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C644F2F-B35C-EBFE-81AC-68950C6B52C4}"/>
              </a:ext>
            </a:extLst>
          </p:cNvPr>
          <p:cNvSpPr/>
          <p:nvPr/>
        </p:nvSpPr>
        <p:spPr>
          <a:xfrm>
            <a:off x="1859279" y="6391432"/>
            <a:ext cx="924561" cy="3792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9F610940-BEC0-874B-1A12-2CAFC3FDEEB8}"/>
              </a:ext>
            </a:extLst>
          </p:cNvPr>
          <p:cNvSpPr txBox="1"/>
          <p:nvPr/>
        </p:nvSpPr>
        <p:spPr>
          <a:xfrm>
            <a:off x="1295400" y="9880381"/>
            <a:ext cx="57973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ctr">
              <a:buNone/>
            </a:pPr>
            <a:r>
              <a:rPr lang="fr-FR" sz="1200" b="1" kern="500" dirty="0">
                <a:ln>
                  <a:noFill/>
                </a:ln>
                <a:solidFill>
                  <a:srgbClr val="006076"/>
                </a:solidFill>
                <a:effectLst/>
                <a:latin typeface="Aptos" panose="020B0004020202020204" pitchFamily="34" charset="0"/>
              </a:rPr>
              <a:t>En cas de difficulté, venez à nos permanences (hors vacances scolaires)  :</a:t>
            </a:r>
            <a:endParaRPr lang="fr-FR" sz="1200" kern="500" dirty="0">
              <a:ln>
                <a:noFill/>
              </a:ln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0" marR="0" indent="0" algn="ctr">
              <a:buNone/>
            </a:pPr>
            <a:r>
              <a:rPr lang="fr-FR" sz="1200" kern="500" dirty="0">
                <a:ln>
                  <a:noFill/>
                </a:ln>
                <a:solidFill>
                  <a:srgbClr val="006076"/>
                </a:solidFill>
                <a:effectLst/>
                <a:latin typeface="Aptos" panose="020B0004020202020204" pitchFamily="34" charset="0"/>
              </a:rPr>
              <a:t>lundi  de 16 h à 18 h (uniquement en septembre)</a:t>
            </a:r>
            <a:br>
              <a:rPr lang="fr-FR" sz="1200" kern="500" dirty="0">
                <a:ln>
                  <a:noFill/>
                </a:ln>
                <a:solidFill>
                  <a:srgbClr val="006076"/>
                </a:solidFill>
                <a:effectLst/>
                <a:latin typeface="Aptos" panose="020B0004020202020204" pitchFamily="34" charset="0"/>
              </a:rPr>
            </a:br>
            <a:r>
              <a:rPr lang="fr-FR" sz="1200" kern="500" dirty="0">
                <a:ln>
                  <a:noFill/>
                </a:ln>
                <a:solidFill>
                  <a:srgbClr val="006076"/>
                </a:solidFill>
                <a:effectLst/>
                <a:latin typeface="Aptos" panose="020B0004020202020204" pitchFamily="34" charset="0"/>
              </a:rPr>
              <a:t>mardi de 14 h à 16 h   -   mercredi de 14 h à 16 h   -   jeudi de 16 h 30 à 18 h </a:t>
            </a:r>
            <a:endParaRPr lang="fr-FR" sz="1200" kern="500" dirty="0">
              <a:ln>
                <a:noFill/>
              </a:ln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</p:txBody>
      </p:sp>
      <p:pic>
        <p:nvPicPr>
          <p:cNvPr id="60" name="Image 59">
            <a:extLst>
              <a:ext uri="{FF2B5EF4-FFF2-40B4-BE49-F238E27FC236}">
                <a16:creationId xmlns:a16="http://schemas.microsoft.com/office/drawing/2014/main" id="{02C529D6-915C-04AC-0F5D-F9F41E2961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04" y="9844630"/>
            <a:ext cx="717831" cy="717831"/>
          </a:xfrm>
          <a:prstGeom prst="rect">
            <a:avLst/>
          </a:prstGeom>
        </p:spPr>
      </p:pic>
      <p:pic>
        <p:nvPicPr>
          <p:cNvPr id="62" name="Image 61">
            <a:extLst>
              <a:ext uri="{FF2B5EF4-FFF2-40B4-BE49-F238E27FC236}">
                <a16:creationId xmlns:a16="http://schemas.microsoft.com/office/drawing/2014/main" id="{56E881D1-53EC-C4F3-21EE-0F2D5363543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377"/>
          <a:stretch>
            <a:fillRect/>
          </a:stretch>
        </p:blipFill>
        <p:spPr>
          <a:xfrm>
            <a:off x="473225" y="9017616"/>
            <a:ext cx="5700396" cy="516792"/>
          </a:xfrm>
          <a:prstGeom prst="rect">
            <a:avLst/>
          </a:prstGeom>
        </p:spPr>
      </p:pic>
      <p:sp>
        <p:nvSpPr>
          <p:cNvPr id="64" name="Ellipse 63">
            <a:extLst>
              <a:ext uri="{FF2B5EF4-FFF2-40B4-BE49-F238E27FC236}">
                <a16:creationId xmlns:a16="http://schemas.microsoft.com/office/drawing/2014/main" id="{0BBBBC49-5B01-23BE-FCB4-7E3125C81F19}"/>
              </a:ext>
            </a:extLst>
          </p:cNvPr>
          <p:cNvSpPr/>
          <p:nvPr/>
        </p:nvSpPr>
        <p:spPr>
          <a:xfrm>
            <a:off x="2709241" y="9054680"/>
            <a:ext cx="2705383" cy="576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73C9AB5-0A38-0BDC-6C5D-281CB68331BB}"/>
              </a:ext>
            </a:extLst>
          </p:cNvPr>
          <p:cNvSpPr/>
          <p:nvPr/>
        </p:nvSpPr>
        <p:spPr>
          <a:xfrm rot="16200000">
            <a:off x="6150332" y="8833838"/>
            <a:ext cx="2135144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fr-FR" sz="1200" dirty="0">
                <a:solidFill>
                  <a:schemeClr val="tx1"/>
                </a:solidFill>
              </a:rPr>
              <a:t>Mise à jour : août 2026</a:t>
            </a:r>
          </a:p>
        </p:txBody>
      </p:sp>
    </p:spTree>
    <p:extLst>
      <p:ext uri="{BB962C8B-B14F-4D97-AF65-F5344CB8AC3E}">
        <p14:creationId xmlns:p14="http://schemas.microsoft.com/office/powerpoint/2010/main" val="282204243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noFill/>
        </a:ln>
      </a:spPr>
      <a:bodyPr rtlCol="0" anchor="ctr"/>
      <a:lstStyle>
        <a:defPPr algn="l">
          <a:defRPr sz="1200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149</Words>
  <Application>Microsoft Office PowerPoint</Application>
  <PresentationFormat>Personnalisé</PresentationFormat>
  <Paragraphs>14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Courier New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Claude GOSSELIN</dc:creator>
  <cp:lastModifiedBy>Claude GOSSELIN</cp:lastModifiedBy>
  <cp:revision>27</cp:revision>
  <dcterms:created xsi:type="dcterms:W3CDTF">2026-08-14T10:35:58Z</dcterms:created>
  <dcterms:modified xsi:type="dcterms:W3CDTF">2026-08-14T15:03:02Z</dcterms:modified>
</cp:coreProperties>
</file>